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Slab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126bd27d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126bd27d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126bd27d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126bd27d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126bd27d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126bd27d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126bd27d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126bd27d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126bd27d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126bd27d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126bd27d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126bd27d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126bd27d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126bd27d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126bd27d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126bd27d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to Class 4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725" y="0"/>
            <a:ext cx="6511174" cy="48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415" y="0"/>
            <a:ext cx="72731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76" y="0"/>
            <a:ext cx="7594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73" y="0"/>
            <a:ext cx="76566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73" y="0"/>
            <a:ext cx="712245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443" y="0"/>
            <a:ext cx="50151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87900" y="395894"/>
            <a:ext cx="8157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336" y="0"/>
            <a:ext cx="20601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175" y="0"/>
            <a:ext cx="2123600" cy="49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332" y="150175"/>
            <a:ext cx="1931216" cy="23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500" y="2173538"/>
            <a:ext cx="12001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4025" y="2221163"/>
            <a:ext cx="11620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email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mpinfield@harrowbarrowprimary.co.uk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Roboto Slab</vt:lpstr>
      <vt:lpstr>Marina</vt:lpstr>
      <vt:lpstr>Welcome to Class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Andy Baker</dc:creator>
  <cp:lastModifiedBy>Andy Baker</cp:lastModifiedBy>
  <cp:revision>1</cp:revision>
  <dcterms:modified xsi:type="dcterms:W3CDTF">2024-09-17T16:27:52Z</dcterms:modified>
</cp:coreProperties>
</file>